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626" y="-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C976-76FD-4D9A-A4A3-F9DA7E999553}" type="datetimeFigureOut">
              <a:rPr lang="zh-TW" altLang="en-US" smtClean="0"/>
              <a:pPr/>
              <a:t>2018/6/6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911C-E252-4A1B-B869-9192A27B09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C976-76FD-4D9A-A4A3-F9DA7E999553}" type="datetimeFigureOut">
              <a:rPr lang="zh-TW" altLang="en-US" smtClean="0"/>
              <a:pPr/>
              <a:t>2018/6/6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911C-E252-4A1B-B869-9192A27B09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C976-76FD-4D9A-A4A3-F9DA7E999553}" type="datetimeFigureOut">
              <a:rPr lang="zh-TW" altLang="en-US" smtClean="0"/>
              <a:pPr/>
              <a:t>2018/6/6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911C-E252-4A1B-B869-9192A27B09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C976-76FD-4D9A-A4A3-F9DA7E999553}" type="datetimeFigureOut">
              <a:rPr lang="zh-TW" altLang="en-US" smtClean="0"/>
              <a:pPr/>
              <a:t>2018/6/6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911C-E252-4A1B-B869-9192A27B09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C976-76FD-4D9A-A4A3-F9DA7E999553}" type="datetimeFigureOut">
              <a:rPr lang="zh-TW" altLang="en-US" smtClean="0"/>
              <a:pPr/>
              <a:t>2018/6/6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911C-E252-4A1B-B869-9192A27B09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C976-76FD-4D9A-A4A3-F9DA7E999553}" type="datetimeFigureOut">
              <a:rPr lang="zh-TW" altLang="en-US" smtClean="0"/>
              <a:pPr/>
              <a:t>2018/6/6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911C-E252-4A1B-B869-9192A27B09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C976-76FD-4D9A-A4A3-F9DA7E999553}" type="datetimeFigureOut">
              <a:rPr lang="zh-TW" altLang="en-US" smtClean="0"/>
              <a:pPr/>
              <a:t>2018/6/6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911C-E252-4A1B-B869-9192A27B09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C976-76FD-4D9A-A4A3-F9DA7E999553}" type="datetimeFigureOut">
              <a:rPr lang="zh-TW" altLang="en-US" smtClean="0"/>
              <a:pPr/>
              <a:t>2018/6/6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911C-E252-4A1B-B869-9192A27B09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C976-76FD-4D9A-A4A3-F9DA7E999553}" type="datetimeFigureOut">
              <a:rPr lang="zh-TW" altLang="en-US" smtClean="0"/>
              <a:pPr/>
              <a:t>2018/6/6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911C-E252-4A1B-B869-9192A27B09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C976-76FD-4D9A-A4A3-F9DA7E999553}" type="datetimeFigureOut">
              <a:rPr lang="zh-TW" altLang="en-US" smtClean="0"/>
              <a:pPr/>
              <a:t>2018/6/6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911C-E252-4A1B-B869-9192A27B09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C976-76FD-4D9A-A4A3-F9DA7E999553}" type="datetimeFigureOut">
              <a:rPr lang="zh-TW" altLang="en-US" smtClean="0"/>
              <a:pPr/>
              <a:t>2018/6/6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911C-E252-4A1B-B869-9192A27B09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6C976-76FD-4D9A-A4A3-F9DA7E999553}" type="datetimeFigureOut">
              <a:rPr lang="zh-TW" altLang="en-US" smtClean="0"/>
              <a:pPr/>
              <a:t>2018/6/6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7911C-E252-4A1B-B869-9192A27B09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bus_stop_map_10607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8" y="0"/>
            <a:ext cx="6072230" cy="4604478"/>
          </a:xfrm>
          <a:prstGeom prst="rect">
            <a:avLst/>
          </a:prstGeom>
        </p:spPr>
      </p:pic>
      <p:pic>
        <p:nvPicPr>
          <p:cNvPr id="5" name="圖片 4" descr="traffic_line_ma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743450"/>
            <a:ext cx="6343650" cy="440055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714752" y="5286380"/>
            <a:ext cx="571504" cy="7143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714752" y="1857356"/>
            <a:ext cx="571504" cy="7143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如螢幕大小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Vgh00</dc:creator>
  <cp:lastModifiedBy>-</cp:lastModifiedBy>
  <cp:revision>2</cp:revision>
  <dcterms:created xsi:type="dcterms:W3CDTF">2018-06-06T01:14:07Z</dcterms:created>
  <dcterms:modified xsi:type="dcterms:W3CDTF">2018-06-06T03:13:59Z</dcterms:modified>
</cp:coreProperties>
</file>